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0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8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8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3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56376" y="4866501"/>
            <a:ext cx="1168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Бабаева О.А.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2852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9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8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FCFD-1C4F-4023-9DE4-25B30FB0BC66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6E09-7603-4310-830D-8C74A4966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6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1470"/>
            <a:ext cx="7772400" cy="1102519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Airfool" pitchFamily="2" charset="0"/>
              </a:rPr>
              <a:t>МЕМОРИ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Airfool" pitchFamily="2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/>
          </p:cNvPr>
          <p:cNvSpPr/>
          <p:nvPr/>
        </p:nvSpPr>
        <p:spPr>
          <a:xfrm>
            <a:off x="3563888" y="4155926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Airfool" pitchFamily="2" charset="0"/>
              </a:rPr>
              <a:t>старт</a:t>
            </a:r>
            <a:endParaRPr lang="ru-RU" sz="3200" dirty="0">
              <a:solidFill>
                <a:srgbClr val="FFFF00"/>
              </a:solidFill>
              <a:latin typeface="Airfo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20344"/>
            <a:ext cx="507081" cy="5181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598"/>
            <a:ext cx="2286022" cy="220843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82" y="229025"/>
            <a:ext cx="2286022" cy="2208436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26" y="229025"/>
            <a:ext cx="2286022" cy="220843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0" y="2979091"/>
            <a:ext cx="2286022" cy="220843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50" y="2971617"/>
            <a:ext cx="2286022" cy="220843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53" y="3059645"/>
            <a:ext cx="2286022" cy="220843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3" y="678997"/>
            <a:ext cx="946146" cy="1351638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64" y="3397079"/>
            <a:ext cx="930292" cy="13289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80" y="771550"/>
            <a:ext cx="1632119" cy="1122622"/>
          </a:xfrm>
          <a:prstGeom prst="rect">
            <a:avLst/>
          </a:prstGeom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7" y="3397079"/>
            <a:ext cx="16271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06" y="624345"/>
            <a:ext cx="1142862" cy="1259085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92976"/>
            <a:ext cx="1142862" cy="12590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0818"/>
            <a:ext cx="2285956" cy="220975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34" y="260499"/>
            <a:ext cx="2285956" cy="220975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2459"/>
            <a:ext cx="2285956" cy="220975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0" y="3006387"/>
            <a:ext cx="2285956" cy="220975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84" y="2923436"/>
            <a:ext cx="2285956" cy="220975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2" y="3058323"/>
            <a:ext cx="2285956" cy="22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</Words>
  <Application>Microsoft Office PowerPoint</Application>
  <PresentationFormat>Экран (16:9)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МЕМОРИ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2024-05-14T01:15:43Z</dcterms:created>
  <dcterms:modified xsi:type="dcterms:W3CDTF">2024-05-14T03:16:31Z</dcterms:modified>
</cp:coreProperties>
</file>