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72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4A47794-FA5B-4143-ACFC-F46B3A28B8D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ADAFBA-65A5-4E37-92DF-3F4DA8CA73B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717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прелест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сказки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158"/>
          <a:stretch/>
        </p:blipFill>
        <p:spPr>
          <a:xfrm>
            <a:off x="107504" y="1614930"/>
            <a:ext cx="8900137" cy="481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богатырей вышло из моря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837458" cy="4968552"/>
          </a:xfrm>
        </p:spPr>
      </p:pic>
    </p:spTree>
    <p:extLst>
      <p:ext uri="{BB962C8B-B14F-4D97-AF65-F5344CB8AC3E}">
        <p14:creationId xmlns:p14="http://schemas.microsoft.com/office/powerpoint/2010/main" val="11385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дней пировал царь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Дадон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Шамаханской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царицы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60855" cy="4710137"/>
          </a:xfrm>
        </p:spPr>
      </p:pic>
    </p:spTree>
    <p:extLst>
      <p:ext uri="{BB962C8B-B14F-4D97-AF65-F5344CB8AC3E}">
        <p14:creationId xmlns:p14="http://schemas.microsoft.com/office/powerpoint/2010/main" val="3193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раунд- литературный.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3251"/>
            <a:ext cx="7848872" cy="5044101"/>
          </a:xfrm>
        </p:spPr>
      </p:pic>
    </p:spTree>
    <p:extLst>
      <p:ext uri="{BB962C8B-B14F-4D97-AF65-F5344CB8AC3E}">
        <p14:creationId xmlns:p14="http://schemas.microsoft.com/office/powerpoint/2010/main" val="35728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героя.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сарачинской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шапке белой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как лебедь поседелый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друг его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скопец.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Звездочет из сказки «О золотом петушке»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8717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героиню.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стройна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умом и всем взяла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зато горда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ломлива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Своенравна и ревнива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Царица из сказки «О мертвой царевне и семи богатырях»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442246" cy="5139481"/>
          </a:xfrm>
        </p:spPr>
      </p:pic>
    </p:spTree>
    <p:extLst>
      <p:ext uri="{BB962C8B-B14F-4D97-AF65-F5344CB8AC3E}">
        <p14:creationId xmlns:p14="http://schemas.microsoft.com/office/powerpoint/2010/main" val="19526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жил в этом доме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царевна очутилась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светлой горнице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кругом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Лавки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крытые ковром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святыми стол дубовый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Печь с лежанкой изразцовой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 девица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тут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добрые живут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2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богатырей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768075" cy="5076056"/>
          </a:xfrm>
        </p:spPr>
      </p:pic>
    </p:spTree>
    <p:extLst>
      <p:ext uri="{BB962C8B-B14F-4D97-AF65-F5344CB8AC3E}">
        <p14:creationId xmlns:p14="http://schemas.microsoft.com/office/powerpoint/2010/main" val="41362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принадлежат эти слова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волна моя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волна!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гульлива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вольна!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Плещешь ты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куда захочешь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морские камни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точишь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Топишь берег ты земли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Подымаешь корабли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31641"/>
            <a:ext cx="4283968" cy="25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раунд- научный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3" y="1527174"/>
            <a:ext cx="6568215" cy="4926161"/>
          </a:xfrm>
        </p:spPr>
      </p:pic>
    </p:spTree>
    <p:extLst>
      <p:ext uri="{BB962C8B-B14F-4D97-AF65-F5344CB8AC3E}">
        <p14:creationId xmlns:p14="http://schemas.microsoft.com/office/powerpoint/2010/main" val="10425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62" y="188640"/>
            <a:ext cx="8534400" cy="7589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Князь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Гвидон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marL="2194560" lvl="8" indent="0">
              <a:buNone/>
            </a:pPr>
            <a:r>
              <a:rPr lang="ru-RU" dirty="0" smtClean="0"/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1484862"/>
            <a:ext cx="8299077" cy="50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раунд- знатоки русского языка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Парчовая на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маковке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кичка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тешится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 бог им дал в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аршин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взобралась и тихонько улеглась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бьет их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чупрун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таскает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ним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бежала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раунд- угадай мелодию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Детские песни - Во саду ли, в огороде... (Из м ф _Сказка о царе Салтане_).mp3">
            <a:hlinkClick r:id="" action="ppaction://media"/>
          </p:cNvPr>
          <p:cNvPicPr>
            <a:picLocks noGrp="1" noChangeAspect="1"/>
          </p:cNvPicPr>
          <p:nvPr>
            <p:ph sz="quarter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9712" y="2924944"/>
            <a:ext cx="1656184" cy="1656184"/>
          </a:xfrm>
        </p:spPr>
      </p:pic>
      <p:pic>
        <p:nvPicPr>
          <p:cNvPr id="5" name="Николай Римский-Корсаков - _Полет шмеля_ из оперы _Сказка о Царе Салтане_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4088" y="2913173"/>
            <a:ext cx="1643634" cy="16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ЧОУ « Православная классическая гимназия имени преподобного Серафима Саровского»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г.Домодедово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 Никитина Светлана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металла грызет белочка орешки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05" y="1527174"/>
            <a:ext cx="6521129" cy="5070178"/>
          </a:xfrm>
        </p:spPr>
      </p:pic>
    </p:spTree>
    <p:extLst>
      <p:ext uri="{BB962C8B-B14F-4D97-AF65-F5344CB8AC3E}">
        <p14:creationId xmlns:p14="http://schemas.microsoft.com/office/powerpoint/2010/main" val="20260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какую сторону света обратился Золотой петушок перед бедой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94277" cy="4926161"/>
          </a:xfrm>
        </p:spPr>
      </p:pic>
    </p:spTree>
    <p:extLst>
      <p:ext uri="{BB962C8B-B14F-4D97-AF65-F5344CB8AC3E}">
        <p14:creationId xmlns:p14="http://schemas.microsoft.com/office/powerpoint/2010/main" val="14076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1472208"/>
          </a:xfrm>
        </p:spPr>
        <p:txBody>
          <a:bodyPr numCol="2"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Видит город он большой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Стены с частыми зубцами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белыми стенами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Блещут маковки церквей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святых монастырей                              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находиться этот город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0" b="6776"/>
          <a:stretch/>
        </p:blipFill>
        <p:spPr>
          <a:xfrm>
            <a:off x="1097690" y="1556792"/>
            <a:ext cx="7037067" cy="4968552"/>
          </a:xfrm>
        </p:spPr>
      </p:pic>
    </p:spTree>
    <p:extLst>
      <p:ext uri="{BB962C8B-B14F-4D97-AF65-F5344CB8AC3E}">
        <p14:creationId xmlns:p14="http://schemas.microsoft.com/office/powerpoint/2010/main" val="37600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небесные тела упоминаются в этой  сказке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27175"/>
            <a:ext cx="5004048" cy="5004048"/>
          </a:xfrm>
        </p:spPr>
      </p:pic>
    </p:spTree>
    <p:extLst>
      <p:ext uri="{BB962C8B-B14F-4D97-AF65-F5344CB8AC3E}">
        <p14:creationId xmlns:p14="http://schemas.microsoft.com/office/powerpoint/2010/main" val="37346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раунд- математический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1" t="15922" r="4440" b="13393"/>
          <a:stretch/>
        </p:blipFill>
        <p:spPr>
          <a:xfrm>
            <a:off x="2411760" y="1556792"/>
            <a:ext cx="4664750" cy="5118009"/>
          </a:xfrm>
        </p:spPr>
      </p:pic>
    </p:spTree>
    <p:extLst>
      <p:ext uri="{BB962C8B-B14F-4D97-AF65-F5344CB8AC3E}">
        <p14:creationId xmlns:p14="http://schemas.microsoft.com/office/powerpoint/2010/main" val="9641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ходил старик к морю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560840" cy="5040560"/>
          </a:xfrm>
        </p:spPr>
      </p:pic>
    </p:spTree>
    <p:extLst>
      <p:ext uri="{BB962C8B-B14F-4D97-AF65-F5344CB8AC3E}">
        <p14:creationId xmlns:p14="http://schemas.microsoft.com/office/powerpoint/2010/main" val="8691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11967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Сват приехал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царь дал слово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приданое готово.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приданое давал царь за царевну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4425" r="8933" b="17839"/>
          <a:stretch/>
        </p:blipFill>
        <p:spPr>
          <a:xfrm>
            <a:off x="1331640" y="1628800"/>
            <a:ext cx="6702495" cy="4954881"/>
          </a:xfrm>
        </p:spPr>
      </p:pic>
    </p:spTree>
    <p:extLst>
      <p:ext uri="{BB962C8B-B14F-4D97-AF65-F5344CB8AC3E}">
        <p14:creationId xmlns:p14="http://schemas.microsoft.com/office/powerpoint/2010/main" val="6820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575</TotalTime>
  <Words>261</Words>
  <Application>Microsoft Office PowerPoint</Application>
  <PresentationFormat>Экран (4:3)</PresentationFormat>
  <Paragraphs>57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Что за прелесть,эти сказки</vt:lpstr>
      <vt:lpstr>1 раунд- научный</vt:lpstr>
      <vt:lpstr>Из какого металла грызет белочка орешки?</vt:lpstr>
      <vt:lpstr>В какую сторону света обратился Золотой петушок перед бедой?</vt:lpstr>
      <vt:lpstr>Видит город он большой Стены с частыми зубцами И за белыми стенами  Блещут маковки церквей И святых монастырей                                Где находиться этот город ?</vt:lpstr>
      <vt:lpstr>Какие небесные тела упоминаются в этой  сказке?</vt:lpstr>
      <vt:lpstr>2 раунд- математический</vt:lpstr>
      <vt:lpstr>Сколько раз ходил старик к морю?</vt:lpstr>
      <vt:lpstr>Сват приехал,царь дал слово А приданое готово. Какое приданое давал царь за царевну?</vt:lpstr>
      <vt:lpstr>Сколько богатырей вышло из моря?</vt:lpstr>
      <vt:lpstr>Сколько дней пировал царь Дадон у Шамаханской царицы?</vt:lpstr>
      <vt:lpstr>3 раунд- литературный.</vt:lpstr>
      <vt:lpstr>Угадай героя.</vt:lpstr>
      <vt:lpstr>Звездочет из сказки «О золотом петушке»</vt:lpstr>
      <vt:lpstr>Угадай героиню.</vt:lpstr>
      <vt:lpstr>Царица из сказки «О мертвой царевне и семи богатырях» </vt:lpstr>
      <vt:lpstr>Кто жил в этом доме?</vt:lpstr>
      <vt:lpstr>7 богатырей</vt:lpstr>
      <vt:lpstr>Кому принадлежат эти слова?</vt:lpstr>
      <vt:lpstr>Князь Гвидон</vt:lpstr>
      <vt:lpstr>4 раунд- знатоки русского языка</vt:lpstr>
      <vt:lpstr>5 раунд- угадай мелодию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42</cp:revision>
  <dcterms:created xsi:type="dcterms:W3CDTF">2024-01-31T06:45:58Z</dcterms:created>
  <dcterms:modified xsi:type="dcterms:W3CDTF">2024-02-02T10:58:03Z</dcterms:modified>
</cp:coreProperties>
</file>