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72" y="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B54882-83EE-4527-BFB3-F91E881F19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9293454-21D3-495C-99D4-DE6341141A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C4F586-D6AD-41CA-8723-A59DB8392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CF715-7C1F-41FE-A077-E69A1BA8345D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C6030A-A21B-411D-90EA-C9F1FAFDB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868C87-E647-4BBC-B51F-F632E92A9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F4F-0D4C-4DA8-A3D9-6E3E9B3031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335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CB74DA-F263-492F-B568-BF4799152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90BDD5D-1AB3-44D6-A702-620031B43F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9F24C2-2332-4014-9723-915E50589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CF715-7C1F-41FE-A077-E69A1BA8345D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E0ACEB-5951-4CBB-BAB0-A63153BF6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532AFC-1106-470A-8721-133D9F08D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F4F-0D4C-4DA8-A3D9-6E3E9B3031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363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9FA6217-A51D-4729-9D9D-F475AD1356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7C93CE-5827-41F6-AD01-CBBDB49F6E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29FF09-37D6-4D56-8304-79385537F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CF715-7C1F-41FE-A077-E69A1BA8345D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53E0C4-EB86-4CFC-A0D3-D154F1316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A9F0E4-EAE2-4CA6-9080-0566A67B4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F4F-0D4C-4DA8-A3D9-6E3E9B3031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266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556A6F-E926-4225-8068-68628E0E0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EF927C-738B-4E04-BE5E-6B85B3040A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49F34F-A822-4607-8222-1E3F28951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CF715-7C1F-41FE-A077-E69A1BA8345D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4B75BB-3EDF-4FF6-A514-FD7817D8F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461A3D-EB9E-406F-8F27-733767A40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F4F-0D4C-4DA8-A3D9-6E3E9B3031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321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22C3B2-6F14-4607-AA91-93F339877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97D8FA-B767-4B44-94BD-B9660037D5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B3DE39-82E3-4B3B-8739-68873ADC9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CF715-7C1F-41FE-A077-E69A1BA8345D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DCCABC-A90E-4EA2-A440-7E653B2BB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99E19D-6BFD-4B54-9406-B74604F6E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F4F-0D4C-4DA8-A3D9-6E3E9B3031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047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DDD844-2143-4B0B-8ED7-6A7C448CA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E9D41C-3424-403B-8DDF-1D16495FF6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D0A95B-1E9D-4B38-9E1D-E52891A4F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234166E-2A4C-45B6-96AF-6397722C1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CF715-7C1F-41FE-A077-E69A1BA8345D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3BF594-3D9F-40EA-B766-177E3E58A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B483B7-1138-42A0-A643-209918429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F4F-0D4C-4DA8-A3D9-6E3E9B3031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95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8B1D7F-A637-484B-9C64-8CB4C2E61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ECC1A0-D314-41A0-A74A-CA4A4FAC4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65FA997-428C-4F8B-A0AF-4CC9FA0BB1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539D745-D75B-4A01-853F-592407AAE8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B576E62-5FF0-413E-A589-5DAE6D8D02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A670551-F261-4723-B200-993704ECE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CF715-7C1F-41FE-A077-E69A1BA8345D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CB42E39-4FFA-4464-98BC-30FD02484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9062723-276B-436A-8663-285BAF464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F4F-0D4C-4DA8-A3D9-6E3E9B3031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873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D6537D-D07A-461E-8E1D-58603236A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FDBA80C-AD6C-489F-B77A-9B039696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CF715-7C1F-41FE-A077-E69A1BA8345D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1D87953-3174-42A4-BCCE-82290DB06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43A2B01-F40F-467E-B812-AD472C62D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F4F-0D4C-4DA8-A3D9-6E3E9B3031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945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2D4D256-C15C-457D-9A93-5E5C5C97E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CF715-7C1F-41FE-A077-E69A1BA8345D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CC47ECA-338E-4517-9B8F-34BF2A84B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0495242-9698-484D-89F3-FBAF89033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F4F-0D4C-4DA8-A3D9-6E3E9B3031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797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B13D2F-C642-48E1-9B97-A386EFA96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C04251-A56E-466A-B240-A5D26AAD6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787F5A-9316-4BFA-B8E3-8985638EA0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15B39BE-AA9E-40B7-8EDB-D5AB2725A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CF715-7C1F-41FE-A077-E69A1BA8345D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4BFE9E-BE9C-45C5-8293-B04E42B54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695C4B-A477-4538-AA1A-C3FA916FB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F4F-0D4C-4DA8-A3D9-6E3E9B3031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2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34055E-F906-4FDB-A9C0-BC117F2AC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18C5320-319B-45B3-AA12-7E5EBB4B7F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FF87185-18F1-4A01-9C74-C1B04F2162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2BCA39-6E89-4514-B5F4-B42491E85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CF715-7C1F-41FE-A077-E69A1BA8345D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2270AC-BE70-4353-80A5-F505F2CCB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1159A07-0678-416F-9CC6-75C50E161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F4F-0D4C-4DA8-A3D9-6E3E9B3031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930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8EEEBF-CD22-4CBA-85A5-F919B8353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127F53-2A21-4448-BEA1-A779CF49A1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3654AC-F106-4226-934C-98D555AC18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CF715-7C1F-41FE-A077-E69A1BA8345D}" type="datetimeFigureOut">
              <a:rPr lang="ru-RU" smtClean="0"/>
              <a:t>25.01.2024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AD414E-188F-4D1D-92CE-68DE587250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67A20F-4564-4150-9933-A86885510E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C2F4F-0D4C-4DA8-A3D9-6E3E9B3031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271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71E4C6-1D34-456E-958B-344D661FC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478" y="195309"/>
            <a:ext cx="2493994" cy="22105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5B2D099-B092-46B1-B14D-31385771E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99" y="54377"/>
            <a:ext cx="2493993" cy="2492404"/>
          </a:xfrm>
          <a:prstGeom prst="rect">
            <a:avLst/>
          </a:prstGeom>
          <a:solidFill>
            <a:schemeClr val="accent3">
              <a:lumMod val="60000"/>
              <a:lumOff val="40000"/>
              <a:alpha val="98000"/>
            </a:schemeClr>
          </a:solidFill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C0EBCC38-39DC-485F-A6BB-EEF3500D320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194521" y="2687713"/>
            <a:ext cx="3831907" cy="369331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800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                          </a:t>
            </a:r>
            <a:r>
              <a:rPr kumimoji="0" lang="ru-RU" altLang="ru-RU" sz="1800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Узник</a:t>
            </a:r>
            <a:endParaRPr kumimoji="0" lang="ru-RU" altLang="ru-RU" sz="1800" b="0" i="1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Сижу за решеткой в темнице сырой.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Вскормленный в неволе орел молодой,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Мой грустный товарищ, махая крылом,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Кровавую пищу клюет под окном,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Клюет, и бросает, и смотрит в окно,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Как будто со мною задумал одно;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Зовет меня взглядом и криком своим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И вымолвить хочет: «Давай улетим!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Мы вольные птицы; пора, брат, пора!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Туда, где за тучей белеет гора,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Туда, где синеют морские края,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Туда, где гуляем лишь ветер... да я!..»</a:t>
            </a:r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DC07F7ED-9258-4DFB-8195-10E37CACA829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2" r="12232"/>
          <a:stretch>
            <a:fillRect/>
          </a:stretch>
        </p:blipFill>
        <p:spPr bwMode="auto">
          <a:xfrm>
            <a:off x="4158507" y="54377"/>
            <a:ext cx="7952531" cy="655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7492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94</Words>
  <Application>Microsoft Office PowerPoint</Application>
  <PresentationFormat>Широкоэкранный</PresentationFormat>
  <Paragraphs>13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Narrow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Azerty</dc:creator>
  <cp:lastModifiedBy>Azerty</cp:lastModifiedBy>
  <cp:revision>2</cp:revision>
  <dcterms:created xsi:type="dcterms:W3CDTF">2024-01-25T10:13:17Z</dcterms:created>
  <dcterms:modified xsi:type="dcterms:W3CDTF">2024-01-25T10:22:11Z</dcterms:modified>
</cp:coreProperties>
</file>