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5" r:id="rId9"/>
    <p:sldId id="261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portbor.ru/" TargetMode="External"/><Relationship Id="rId2" Type="http://schemas.openxmlformats.org/officeDocument/2006/relationships/hyperlink" Target="https://vk.com/centerbo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ur.center.bor@mail.ru" TargetMode="External"/><Relationship Id="rId4" Type="http://schemas.openxmlformats.org/officeDocument/2006/relationships/hyperlink" Target="https://vk.com/club20199104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285752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Организационно-массовая работа по экологическому воспитанию г.о.г. Бор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52317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Автор: Дунаева Наталья Леонидовна, </a:t>
            </a:r>
          </a:p>
          <a:p>
            <a:pPr algn="r">
              <a:buNone/>
            </a:pP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методист МАУ ДО ЦДЮТЭ </a:t>
            </a:r>
          </a:p>
          <a:p>
            <a:endParaRPr lang="ru-RU" sz="16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ctr">
              <a:buNone/>
            </a:pPr>
            <a:r>
              <a:rPr lang="ru-RU" sz="1600" dirty="0" smtClean="0">
                <a:solidFill>
                  <a:schemeClr val="tx1">
                    <a:lumMod val="85000"/>
                  </a:schemeClr>
                </a:solidFill>
              </a:rPr>
              <a:t>г.Бор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>
                    <a:lumMod val="85000"/>
                  </a:schemeClr>
                </a:solidFill>
              </a:rPr>
              <a:t>2021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Общая информация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52062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hlinkClick r:id="rId2"/>
              </a:rPr>
              <a:t>Полезные ссылки: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  <a:hlinkClick r:id="rId3"/>
              </a:rPr>
              <a:t>https://sportbor.ru/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- 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официальный сайт Центра</a:t>
            </a:r>
            <a:endParaRPr lang="ru-RU" b="1" dirty="0" smtClean="0">
              <a:solidFill>
                <a:schemeClr val="tx1">
                  <a:lumMod val="85000"/>
                </a:schemeClr>
              </a:solidFill>
              <a:hlinkClick r:id="rId2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  <a:hlinkClick r:id="rId2"/>
              </a:rPr>
              <a:t>https://vk.com/centerbor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 - страница Центра в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VK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  <a:hlinkClick r:id="rId4"/>
              </a:rPr>
              <a:t>https://vk.com/club201991049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- 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группа в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VK 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Экологическое образование ОУ г.о.г. Бор</a:t>
            </a:r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pPr>
              <a:buFontTx/>
              <a:buNone/>
            </a:pPr>
            <a:r>
              <a:rPr lang="ru-RU" b="1" u="sng" dirty="0" smtClean="0">
                <a:solidFill>
                  <a:schemeClr val="tx1">
                    <a:lumMod val="85000"/>
                  </a:schemeClr>
                </a:solidFill>
              </a:rPr>
              <a:t>Наш адрес</a:t>
            </a:r>
            <a:r>
              <a:rPr lang="ru-RU" u="sng" dirty="0" smtClean="0">
                <a:solidFill>
                  <a:schemeClr val="tx1">
                    <a:lumMod val="85000"/>
                  </a:schemeClr>
                </a:solidFill>
              </a:rPr>
              <a:t>: 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г.Бор, улица Вали Котика, дом 7.</a:t>
            </a:r>
          </a:p>
          <a:p>
            <a:pPr>
              <a:buFontTx/>
              <a:buNone/>
            </a:pPr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Контакты: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  <a:hlinkClick r:id="rId5"/>
              </a:rPr>
              <a:t>tur.center.bor@mail.ru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 – электронная почта</a:t>
            </a:r>
            <a:endParaRPr lang="ru-RU" b="1" dirty="0" smtClean="0">
              <a:solidFill>
                <a:schemeClr val="tx1">
                  <a:lumMod val="85000"/>
                </a:schemeClr>
              </a:solidFill>
            </a:endParaRPr>
          </a:p>
          <a:p>
            <a:pPr>
              <a:buFontTx/>
              <a:buNone/>
            </a:pPr>
            <a:r>
              <a:rPr lang="ru-RU" sz="2400" b="1" dirty="0" smtClean="0">
                <a:solidFill>
                  <a:schemeClr val="tx1">
                    <a:lumMod val="85000"/>
                  </a:schemeClr>
                </a:solidFill>
              </a:rPr>
              <a:t>8 (83159) 6-54-90, 8 (83159) 6-51-43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chemeClr val="tx1">
                    <a:lumMod val="85000"/>
                  </a:schemeClr>
                </a:solidFill>
              </a:rPr>
              <a:t>Дунаева Наталья Леонидовна – методист 89524671992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Цель экологического образования и воспитания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    Главная цель </a:t>
            </a: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</a:rPr>
              <a:t>экологического образования и воспитания – становление экологической культуры личности и общества посредством освоения практического и духовного опыта взаимодействия человечества с природой </a:t>
            </a:r>
            <a:endParaRPr lang="ru-RU" sz="2400" b="1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55980" y="1714489"/>
            <a:ext cx="3161131" cy="421484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92867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Актуальность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142984"/>
            <a:ext cx="4500594" cy="528641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</a:t>
            </a: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</a:rPr>
              <a:t>Обострение экологической проблемы в стране и мире диктует необходимость интенсивной просветительской работы по формированию у детей экологического сознания, культуры природопользования. Наши дети экологически не воспитаны, т .е. не у всех появляется доброжелательное отношение к живым существам, объектам природы, не у всех достаточен запас знаний об окружающей нас природе, они потребительски относятся к ней.</a:t>
            </a:r>
            <a:endParaRPr lang="ru-RU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5" name="Содержимое 4" descr="IMG_20210608_1210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47668" y="1143001"/>
            <a:ext cx="3429011" cy="457201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Муниципальные экологические акции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/>
              <a:t>Акция «Покормите птиц зимой» (07.11.2021-20.03.2022)</a:t>
            </a:r>
          </a:p>
          <a:p>
            <a:r>
              <a:rPr lang="ru-RU" sz="2000" dirty="0" smtClean="0"/>
              <a:t>Птица года</a:t>
            </a:r>
          </a:p>
          <a:p>
            <a:r>
              <a:rPr lang="ru-RU" sz="2000" dirty="0" smtClean="0"/>
              <a:t>Животное года</a:t>
            </a:r>
          </a:p>
          <a:p>
            <a:r>
              <a:rPr lang="ru-RU" sz="2000" dirty="0" smtClean="0"/>
              <a:t>Операция «Встречай с любовью птичьи стаи»</a:t>
            </a: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5" name="Содержимое 4" descr="Сорокин Михаил , 2А, Серова Т И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86446" y="1428736"/>
            <a:ext cx="1875248" cy="2500330"/>
          </a:xfrm>
        </p:spPr>
      </p:pic>
      <p:pic>
        <p:nvPicPr>
          <p:cNvPr id="2050" name="Picture 2" descr="C:\Users\Admin\Desktop\Работа 21-22\конкурсы 21-22\пок. птиц мун\изображение_viber_2022-03-11_13-17-28-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14818"/>
            <a:ext cx="3143272" cy="2357454"/>
          </a:xfrm>
          <a:prstGeom prst="rect">
            <a:avLst/>
          </a:prstGeom>
          <a:noFill/>
        </p:spPr>
      </p:pic>
      <p:pic>
        <p:nvPicPr>
          <p:cNvPr id="2051" name="Picture 3" descr="C:\Users\Admin\Desktop\Работа 21-22\конкурсы 21-22\акция домикидля пернатых\изображение_viber_2022-04-20_09-42-59-5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143380"/>
            <a:ext cx="3214711" cy="2411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Мероприятия проводимые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ГБУДО </a:t>
            </a:r>
            <a:r>
              <a:rPr lang="ru-RU" sz="3200" dirty="0" err="1" smtClean="0"/>
              <a:t>ЦРТДиЮ</a:t>
            </a:r>
            <a:r>
              <a:rPr lang="ru-RU" sz="3200" dirty="0" smtClean="0"/>
              <a:t> НО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29114" cy="4686320"/>
          </a:xfrm>
        </p:spPr>
        <p:txBody>
          <a:bodyPr/>
          <a:lstStyle/>
          <a:p>
            <a:r>
              <a:rPr lang="ru-RU" sz="1800" i="1" dirty="0" smtClean="0"/>
              <a:t>Областной конкурс проектных работ «Экологическая мозаика» (сентябрь- декабрь)</a:t>
            </a:r>
          </a:p>
          <a:p>
            <a:r>
              <a:rPr lang="ru-RU" sz="1800" i="1" dirty="0" smtClean="0"/>
              <a:t>Областной конкурс исследовательских и проектных работ "Юный исследователь" (ноябрь-апрель)</a:t>
            </a:r>
          </a:p>
          <a:p>
            <a:r>
              <a:rPr lang="ru-RU" sz="1800" i="1" dirty="0" smtClean="0"/>
              <a:t> Областной конкурс исследовательских и проектных работ «Экологический патруль» (сентябрь-май)                                                                                                                                                            </a:t>
            </a:r>
          </a:p>
          <a:p>
            <a:endParaRPr lang="ru-RU" dirty="0"/>
          </a:p>
        </p:txBody>
      </p:sp>
      <p:pic>
        <p:nvPicPr>
          <p:cNvPr id="3074" name="Picture 2" descr="C:\Users\Admin\Desktop\Работа 21-22\конкурсы 21-22\Проект Атлас почв\образец мох.горы\1.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643050"/>
            <a:ext cx="2952771" cy="2214578"/>
          </a:xfrm>
          <a:prstGeom prst="rect">
            <a:avLst/>
          </a:prstGeom>
          <a:noFill/>
        </p:spPr>
      </p:pic>
      <p:pic>
        <p:nvPicPr>
          <p:cNvPr id="3075" name="Picture 3" descr="C:\Users\Admin\Desktop\Работа 21-22\конкурсы 21-22\Проект Атлас почв\образец мох.горы\1.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143380"/>
            <a:ext cx="2976529" cy="2232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Всероссийские мероприятия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Экологический субботник «Зелёная весна»</a:t>
            </a:r>
          </a:p>
          <a:p>
            <a:r>
              <a:rPr lang="ru-RU" dirty="0" smtClean="0"/>
              <a:t>«День леса»</a:t>
            </a:r>
          </a:p>
          <a:p>
            <a:r>
              <a:rPr lang="ru-RU" dirty="0" smtClean="0"/>
              <a:t>«День земли»</a:t>
            </a:r>
          </a:p>
          <a:p>
            <a:r>
              <a:rPr lang="ru-RU" dirty="0" smtClean="0"/>
              <a:t>«День эколога в России»</a:t>
            </a:r>
          </a:p>
          <a:p>
            <a:r>
              <a:rPr lang="ru-RU" dirty="0" smtClean="0"/>
              <a:t>Экологический диктант</a:t>
            </a:r>
          </a:p>
          <a:p>
            <a:r>
              <a:rPr lang="ru-RU" dirty="0" smtClean="0"/>
              <a:t>«Экологический патруль»</a:t>
            </a:r>
          </a:p>
          <a:p>
            <a:r>
              <a:rPr lang="ru-RU" dirty="0" smtClean="0"/>
              <a:t>Проект «</a:t>
            </a:r>
            <a:r>
              <a:rPr lang="ru-RU" dirty="0" err="1" smtClean="0"/>
              <a:t>Эколята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4" descr="C:\Users\Admin\Desktop\Работа 21-22\конкурсы 21-22\зеленая весна\Зеленая весна 22 Бор\изображение_viber_2022-04-28_15-03-31-9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64514"/>
            <a:ext cx="4143404" cy="3107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58204" cy="107157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Мероприятия совместные с заповедником «Керженский»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4348" y="1285860"/>
            <a:ext cx="4429156" cy="5072098"/>
          </a:xfrm>
        </p:spPr>
        <p:txBody>
          <a:bodyPr>
            <a:normAutofit fontScale="25000" lnSpcReduction="20000"/>
          </a:bodyPr>
          <a:lstStyle/>
          <a:p>
            <a:endParaRPr lang="ru-RU" sz="9600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ru-RU" sz="8000" dirty="0" smtClean="0">
                <a:solidFill>
                  <a:schemeClr val="tx1">
                    <a:lumMod val="85000"/>
                  </a:schemeClr>
                </a:solidFill>
              </a:rPr>
              <a:t>10 ноября 2022г.– </a:t>
            </a:r>
          </a:p>
          <a:p>
            <a:r>
              <a:rPr lang="ru-RU" sz="8000" dirty="0" smtClean="0">
                <a:solidFill>
                  <a:schemeClr val="tx1">
                    <a:lumMod val="85000"/>
                  </a:schemeClr>
                </a:solidFill>
              </a:rPr>
              <a:t>«Синичкин день»</a:t>
            </a:r>
          </a:p>
          <a:p>
            <a:endParaRPr lang="ru-RU" sz="8000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ru-RU" sz="8000" dirty="0" smtClean="0">
                <a:solidFill>
                  <a:schemeClr val="tx1">
                    <a:lumMod val="85000"/>
                  </a:schemeClr>
                </a:solidFill>
              </a:rPr>
              <a:t>15 декабря 2022г.– </a:t>
            </a:r>
          </a:p>
          <a:p>
            <a:r>
              <a:rPr lang="ru-RU" sz="8000" dirty="0" smtClean="0">
                <a:solidFill>
                  <a:schemeClr val="tx1">
                    <a:lumMod val="85000"/>
                  </a:schemeClr>
                </a:solidFill>
              </a:rPr>
              <a:t>«Человек для ёлки друг»</a:t>
            </a:r>
          </a:p>
          <a:p>
            <a:endParaRPr lang="ru-RU" sz="8000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ru-RU" sz="8000" dirty="0" smtClean="0">
                <a:solidFill>
                  <a:schemeClr val="tx1">
                    <a:lumMod val="85000"/>
                  </a:schemeClr>
                </a:solidFill>
              </a:rPr>
              <a:t>12 января 2023г.– </a:t>
            </a:r>
          </a:p>
          <a:p>
            <a:r>
              <a:rPr lang="ru-RU" sz="8000" dirty="0" smtClean="0">
                <a:solidFill>
                  <a:schemeClr val="tx1">
                    <a:lumMod val="85000"/>
                  </a:schemeClr>
                </a:solidFill>
              </a:rPr>
              <a:t>День заповедников России</a:t>
            </a:r>
          </a:p>
          <a:p>
            <a:endParaRPr lang="ru-RU" sz="8000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ru-RU" sz="8000" dirty="0" smtClean="0">
                <a:solidFill>
                  <a:schemeClr val="tx1">
                    <a:lumMod val="85000"/>
                  </a:schemeClr>
                </a:solidFill>
              </a:rPr>
              <a:t>6 апреля 2023г. – </a:t>
            </a:r>
          </a:p>
          <a:p>
            <a:r>
              <a:rPr lang="ru-RU" sz="8000" dirty="0" smtClean="0">
                <a:solidFill>
                  <a:schemeClr val="tx1">
                    <a:lumMod val="85000"/>
                  </a:schemeClr>
                </a:solidFill>
              </a:rPr>
              <a:t>«День птиц»</a:t>
            </a:r>
          </a:p>
          <a:p>
            <a:endParaRPr lang="ru-RU" sz="8000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ru-RU" sz="8000" dirty="0" smtClean="0">
                <a:solidFill>
                  <a:schemeClr val="tx1">
                    <a:lumMod val="85000"/>
                  </a:schemeClr>
                </a:solidFill>
              </a:rPr>
              <a:t>27 апреля 2023г. – </a:t>
            </a:r>
          </a:p>
          <a:p>
            <a:r>
              <a:rPr lang="ru-RU" sz="8000" dirty="0" smtClean="0">
                <a:solidFill>
                  <a:schemeClr val="tx1">
                    <a:lumMod val="85000"/>
                  </a:schemeClr>
                </a:solidFill>
              </a:rPr>
              <a:t>«Марш парков»</a:t>
            </a: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9 февраля 2022г. – «Животное года» (заяц)</a:t>
            </a:r>
          </a:p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12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7" name="Содержимое 6" descr="изображение_viber_2022-02-25_08-41-46-1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29256" y="1428736"/>
            <a:ext cx="3071833" cy="2303875"/>
          </a:xfrm>
        </p:spPr>
      </p:pic>
      <p:pic>
        <p:nvPicPr>
          <p:cNvPr id="1029" name="Picture 5" descr="C:\Users\Admin\Desktop\Работа 21-22\конкурсы 21-22\человек для елки друг\елки фото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286256"/>
            <a:ext cx="3071833" cy="2303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Актуальные мероприятия </a:t>
            </a:r>
            <a:br>
              <a:rPr lang="ru-RU" dirty="0" smtClean="0"/>
            </a:br>
            <a:r>
              <a:rPr lang="ru-RU" dirty="0" smtClean="0"/>
              <a:t>на 20 сентября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001156" cy="495206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Межрегиональный интеллектуальный конкурс «Самое синее в мире…» (заявки до 25 сентября) 7-10 класс</a:t>
            </a:r>
          </a:p>
          <a:p>
            <a:endParaRPr lang="ru-RU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Конкурс «Лучший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эковолонтёрский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отряд» (с 1 сентября по 31 декабря)</a:t>
            </a:r>
          </a:p>
          <a:p>
            <a:endParaRPr lang="ru-RU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Всероссийский урок «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Эколята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– молодые защитники (с 5 сентября по 15 октября) </a:t>
            </a:r>
            <a:r>
              <a:rPr lang="ru-RU" sz="2400" dirty="0" smtClean="0">
                <a:solidFill>
                  <a:srgbClr val="FF0000"/>
                </a:solidFill>
              </a:rPr>
              <a:t>ОТЧЁТ ДО 1 НОЯБРЯ!!!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Всероссийский урок тигра- (с 15 августа до 5 октября) </a:t>
            </a:r>
            <a:r>
              <a:rPr lang="ru-RU" sz="2400" dirty="0" smtClean="0">
                <a:solidFill>
                  <a:srgbClr val="FF0000"/>
                </a:solidFill>
              </a:rPr>
              <a:t>ОТЧЁТ ДО 15 ОКТЯБРЯ!!!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Заключение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ru-RU" dirty="0" smtClean="0"/>
              <a:t>      Экологическим образованием и воспитанием человека необходимо заниматься с раннего детства. Экологическая культура – одна из составляющих культуры человека, обязательное условие обеспечения экологической безопасности не только нашего родного города и прилегающей территории, но и всей страны в целом.</a:t>
            </a:r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      </a:t>
            </a:r>
            <a:r>
              <a:rPr lang="ru-RU" b="1" dirty="0" smtClean="0">
                <a:solidFill>
                  <a:schemeClr val="tx1">
                    <a:lumMod val="65000"/>
                  </a:schemeClr>
                </a:solidFill>
              </a:rPr>
              <a:t>«Охраняйте природу! Она не имеет ни кулака, ни зуба, чтобы защищаться от недугов. Её сокровища вверены нашей совести, справедливости, уму и благородству»                                                                                                                             </a:t>
            </a:r>
          </a:p>
          <a:p>
            <a:pPr algn="r">
              <a:buFontTx/>
              <a:buNone/>
            </a:pPr>
            <a:r>
              <a:rPr lang="ru-RU" b="1" dirty="0" smtClean="0">
                <a:solidFill>
                  <a:schemeClr val="tx1">
                    <a:lumMod val="65000"/>
                  </a:schemeClr>
                </a:solidFill>
              </a:rPr>
              <a:t>Л.Леонов</a:t>
            </a:r>
            <a:endParaRPr lang="ru-RU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236</TotalTime>
  <Words>478</Words>
  <PresentationFormat>Экран (4:3)</PresentationFormat>
  <Paragraphs>221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    Организационно-массовая работа по экологическому воспитанию г.о.г. Бор</vt:lpstr>
      <vt:lpstr>Цель экологического образования и воспитания</vt:lpstr>
      <vt:lpstr>Актуальность</vt:lpstr>
      <vt:lpstr>Муниципальные экологические акции</vt:lpstr>
      <vt:lpstr>Мероприятия проводимые  ГБУДО ЦРТДиЮ НО</vt:lpstr>
      <vt:lpstr>Всероссийские мероприятия</vt:lpstr>
      <vt:lpstr>Мероприятия совместные с заповедником «Керженский»</vt:lpstr>
      <vt:lpstr>Актуальные мероприятия  на 20 сентября</vt:lpstr>
      <vt:lpstr>Заключение</vt:lpstr>
      <vt:lpstr>Общая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25</cp:revision>
  <dcterms:created xsi:type="dcterms:W3CDTF">2022-09-16T08:13:17Z</dcterms:created>
  <dcterms:modified xsi:type="dcterms:W3CDTF">2022-09-19T12:31:29Z</dcterms:modified>
</cp:coreProperties>
</file>