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6" r:id="rId3"/>
    <p:sldId id="277" r:id="rId4"/>
    <p:sldId id="278" r:id="rId5"/>
    <p:sldId id="275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57" d="100"/>
          <a:sy n="57" d="100"/>
        </p:scale>
        <p:origin x="-492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2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14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4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8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4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8B0CA-157F-4D7B-8368-43E1AB0E4D9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91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18" Type="http://schemas.openxmlformats.org/officeDocument/2006/relationships/slide" Target="slide21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0.xml"/><Relationship Id="rId2" Type="http://schemas.openxmlformats.org/officeDocument/2006/relationships/image" Target="../media/image6.png"/><Relationship Id="rId16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5" Type="http://schemas.openxmlformats.org/officeDocument/2006/relationships/slide" Target="slide18.xml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747" y="62203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Интерактивная викторина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«Весёлый день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 Сергеем Михалковым»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36650"/>
            <a:ext cx="6093619" cy="20621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436650"/>
            <a:ext cx="60936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/>
              <a:t>Хрю-хрю-хрю — каких три братца</a:t>
            </a:r>
          </a:p>
          <a:p>
            <a:pPr lvl="0">
              <a:defRPr/>
            </a:pPr>
            <a:r>
              <a:rPr lang="ru-RU" sz="3200" dirty="0"/>
              <a:t>Больше волка не боятся,</a:t>
            </a:r>
          </a:p>
          <a:p>
            <a:pPr lvl="0">
              <a:defRPr/>
            </a:pPr>
            <a:r>
              <a:rPr lang="ru-RU" sz="3200" dirty="0"/>
              <a:t>Потому что зверь тот хищный</a:t>
            </a:r>
          </a:p>
          <a:p>
            <a:pPr lvl="0">
              <a:defRPr/>
            </a:pPr>
            <a:r>
              <a:rPr lang="ru-RU" sz="3200" dirty="0"/>
              <a:t>Не разрушит дом кирпичный.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51663" y="5553756"/>
            <a:ext cx="3791871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50287" y="5553756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«Три поросёнка»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34" y="511492"/>
            <a:ext cx="3415727" cy="504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6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175"/>
            <a:ext cx="5253644" cy="40286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54606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b="1" dirty="0" smtClean="0"/>
              <a:t>Из какого стихотворения эти всем известные строки?</a:t>
            </a:r>
          </a:p>
          <a:p>
            <a:pPr lvl="0">
              <a:defRPr/>
            </a:pPr>
            <a:r>
              <a:rPr lang="ru-RU" sz="3200" dirty="0" smtClean="0"/>
              <a:t>Красота</a:t>
            </a:r>
            <a:r>
              <a:rPr lang="ru-RU" sz="3200" dirty="0"/>
              <a:t>! Красота!</a:t>
            </a:r>
          </a:p>
          <a:p>
            <a:pPr lvl="0">
              <a:defRPr/>
            </a:pPr>
            <a:r>
              <a:rPr lang="ru-RU" sz="3200" dirty="0"/>
              <a:t>Мы везем с собой кота,</a:t>
            </a:r>
          </a:p>
          <a:p>
            <a:pPr lvl="0">
              <a:defRPr/>
            </a:pPr>
            <a:r>
              <a:rPr lang="ru-RU" sz="3200" dirty="0"/>
              <a:t>Чижика, собаку,</a:t>
            </a:r>
          </a:p>
          <a:p>
            <a:pPr lvl="0">
              <a:defRPr/>
            </a:pPr>
            <a:r>
              <a:rPr lang="ru-RU" sz="3200" dirty="0"/>
              <a:t>Петьку-забияку,</a:t>
            </a:r>
          </a:p>
          <a:p>
            <a:pPr lvl="0">
              <a:defRPr/>
            </a:pPr>
            <a:r>
              <a:rPr lang="ru-RU" sz="3200" dirty="0"/>
              <a:t>Обезьяну, попугая —</a:t>
            </a:r>
          </a:p>
          <a:p>
            <a:pPr lvl="0">
              <a:defRPr/>
            </a:pPr>
            <a:r>
              <a:rPr lang="ru-RU" sz="3200" dirty="0"/>
              <a:t>Вот компания какая!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19" y="317013"/>
            <a:ext cx="36671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53644" y="5562779"/>
            <a:ext cx="418961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875666" y="5562779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«Песенка друзей»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378" y="437140"/>
            <a:ext cx="6330827" cy="21784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6378" y="495330"/>
            <a:ext cx="6330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/>
              <a:t>Старик посмотрел на корову свою:</a:t>
            </a:r>
          </a:p>
          <a:p>
            <a:pPr lvl="0">
              <a:defRPr/>
            </a:pPr>
            <a:r>
              <a:rPr lang="ru-RU" sz="3200" dirty="0"/>
              <a:t>— Зачем я, Бурёнка, тебя продаю?</a:t>
            </a:r>
          </a:p>
          <a:p>
            <a:pPr lvl="0">
              <a:defRPr/>
            </a:pPr>
            <a:r>
              <a:rPr lang="ru-RU" sz="3200" dirty="0"/>
              <a:t>Корову свою не продам никому </a:t>
            </a:r>
            <a:r>
              <a:rPr lang="ru-RU" sz="3200" dirty="0" smtClean="0"/>
              <a:t>—Такая </a:t>
            </a:r>
            <a:r>
              <a:rPr lang="ru-RU" sz="3200" dirty="0"/>
              <a:t>скотина нужна самому!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73722" y="4177967"/>
            <a:ext cx="5508567" cy="4555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71550" y="4139720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«Как старик корову продавал»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 t="8272" r="10176"/>
          <a:stretch/>
        </p:blipFill>
        <p:spPr bwMode="auto">
          <a:xfrm>
            <a:off x="6489704" y="3175"/>
            <a:ext cx="4787896" cy="41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0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7" name="AutoShape 2" descr="https://skazki2.ru/wp-content/uploads/terem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skazki2.ru/wp-content/uploads/teremok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0994" y="80168"/>
            <a:ext cx="6211974" cy="38715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7035" y="0"/>
            <a:ext cx="63490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/>
              <a:t>Произведение рассказывает о проказах щенка, который остался дома один. Он разорвал платье на кукле, зайцу выдрал шерсти клок, загнал под кровать кота, залез в уголь и улегся спать. Вернувшиеся хозяева отмыли пса и решили, что больше не оставят его одного</a:t>
            </a:r>
            <a:r>
              <a:rPr lang="ru-RU" sz="3200" dirty="0" smtClean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49440" y="4897599"/>
            <a:ext cx="1745673" cy="4040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50287" y="4840024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«Трезор»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76" y="7937"/>
            <a:ext cx="36671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3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3106" y="267631"/>
            <a:ext cx="4782179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4354" y="296731"/>
            <a:ext cx="47821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/>
              <a:t>В этом произведении </a:t>
            </a:r>
            <a:r>
              <a:rPr lang="ru-RU" sz="3200" dirty="0"/>
              <a:t>а</a:t>
            </a:r>
            <a:r>
              <a:rPr lang="ru-RU" sz="3200" dirty="0" smtClean="0"/>
              <a:t>втор </a:t>
            </a:r>
            <a:r>
              <a:rPr lang="ru-RU" sz="3200" dirty="0"/>
              <a:t>призывает детей с достоинством относиться к своей фамилии и самим делать ее великой</a:t>
            </a:r>
            <a:r>
              <a:rPr lang="ru-RU" sz="3200" dirty="0" smtClean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36029" y="5193813"/>
            <a:ext cx="3175462" cy="4689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30819" y="5201088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Финтифлюшкин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07" y="155088"/>
            <a:ext cx="366712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1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175" y="385186"/>
            <a:ext cx="4582206" cy="360134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28175" y="385186"/>
            <a:ext cx="50582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/>
              <a:t>Из какого стихотворения эти строки?</a:t>
            </a:r>
          </a:p>
          <a:p>
            <a:pPr lvl="0">
              <a:defRPr/>
            </a:pPr>
            <a:endParaRPr lang="ru-RU" sz="3200" dirty="0" smtClean="0"/>
          </a:p>
          <a:p>
            <a:pPr lvl="0">
              <a:defRPr/>
            </a:pPr>
            <a:r>
              <a:rPr lang="ru-RU" sz="3200" dirty="0" smtClean="0"/>
              <a:t>Мамы </a:t>
            </a:r>
            <a:r>
              <a:rPr lang="ru-RU" sz="3200" dirty="0"/>
              <a:t>разные нужны,</a:t>
            </a:r>
          </a:p>
          <a:p>
            <a:pPr lvl="0">
              <a:defRPr/>
            </a:pPr>
            <a:r>
              <a:rPr lang="ru-RU" sz="3200" dirty="0"/>
              <a:t>Мамы разные важны.</a:t>
            </a:r>
          </a:p>
          <a:p>
            <a:pPr lvl="0">
              <a:defRPr/>
            </a:pPr>
            <a:r>
              <a:rPr lang="ru-RU" sz="3200" dirty="0" smtClean="0"/>
              <a:t>Дело </a:t>
            </a:r>
            <a:r>
              <a:rPr lang="ru-RU" sz="3200" dirty="0"/>
              <a:t>было вечером,</a:t>
            </a:r>
          </a:p>
          <a:p>
            <a:pPr lvl="0">
              <a:defRPr/>
            </a:pPr>
            <a:r>
              <a:rPr lang="ru-RU" sz="3200" dirty="0"/>
              <a:t>Спорить было нечего.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50676" y="5474037"/>
            <a:ext cx="2344189" cy="4760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10381" y="5474037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что у вас?»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94" y="587712"/>
            <a:ext cx="3667125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4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132" y="483079"/>
            <a:ext cx="5585056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1132" y="483079"/>
            <a:ext cx="558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/>
              <a:t>Назовите профессию мам Толи и Веры из стихотворения «А что у вас?»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17" y="310732"/>
            <a:ext cx="4075534" cy="530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50924" y="5619794"/>
            <a:ext cx="249381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66761" y="5619794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Инженеры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50000" r="9204"/>
          <a:stretch/>
        </p:blipFill>
        <p:spPr bwMode="auto">
          <a:xfrm>
            <a:off x="6150112" y="4601385"/>
            <a:ext cx="3887744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7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1203" y="373285"/>
            <a:ext cx="4843657" cy="11305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01203" y="373285"/>
            <a:ext cx="4843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/>
              <a:t>Назовите фамилию Дяди Стёпы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5391" y="4435933"/>
            <a:ext cx="2211185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60013" y="4435934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Степанов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7558" b="44310"/>
          <a:stretch/>
        </p:blipFill>
        <p:spPr bwMode="auto">
          <a:xfrm>
            <a:off x="5236547" y="1323659"/>
            <a:ext cx="6700058" cy="318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8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2632" y="338730"/>
            <a:ext cx="4771505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44808" y="338730"/>
            <a:ext cx="5395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/>
              <a:t>Назовите прозвище Дяди Стёпы.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2567" y="4962980"/>
            <a:ext cx="2073632" cy="4543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34837" y="4962980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Каланча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16315"/>
          <a:stretch/>
        </p:blipFill>
        <p:spPr bwMode="auto">
          <a:xfrm>
            <a:off x="5259160" y="-2508"/>
            <a:ext cx="3897515" cy="494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3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18437" name="Picture 5" descr="https://nevsepic.com.ua/uploads/posts/2011-09/1316254655_dsm_0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6710" r="44923" b="30212"/>
          <a:stretch/>
        </p:blipFill>
        <p:spPr bwMode="auto">
          <a:xfrm>
            <a:off x="5070764" y="844406"/>
            <a:ext cx="4671754" cy="434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063" y="491778"/>
            <a:ext cx="435869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79063" y="476753"/>
            <a:ext cx="4890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/>
              <a:t>Кем служил Дядя Стёпа?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90398" y="5183118"/>
            <a:ext cx="194517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406531" y="5183119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Моряком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31" y="200231"/>
            <a:ext cx="5862229" cy="439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1202" y="200230"/>
            <a:ext cx="4586434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01202" y="200231"/>
            <a:ext cx="53439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/>
              <a:t>С каким растением сравнивает автор стихотворения мальчика, который ничего не хочет делать сам?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66560" y="4596904"/>
            <a:ext cx="2527069" cy="3924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80788" y="4527641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мимозой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8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350" y="390011"/>
            <a:ext cx="5642379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6349" y="390012"/>
            <a:ext cx="552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/>
              <a:t>Каким животным в стихотворении С. Михалкова дали имена Раз, Два, Три, Четыре, Пять?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37" y="98990"/>
            <a:ext cx="4786612" cy="479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09962" y="4946355"/>
            <a:ext cx="1720345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13679" y="4897599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Котятам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350" y="313483"/>
            <a:ext cx="5538158" cy="23465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494005"/>
            <a:ext cx="5538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/>
              <a:t>Как звали упрямого мальчика, который никому не верил, из одноимённого стихотворения С. Михалкова?</a:t>
            </a:r>
          </a:p>
          <a:p>
            <a:pPr lvl="0"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20" y="3175"/>
            <a:ext cx="3831618" cy="535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69557" y="5320246"/>
            <a:ext cx="2274371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50287" y="5305545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Фома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04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5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031"/>
          </a:xfrm>
        </p:spPr>
        <p:txBody>
          <a:bodyPr/>
          <a:lstStyle/>
          <a:p>
            <a:pPr algn="ctr"/>
            <a:r>
              <a:rPr lang="ru-RU" dirty="0" smtClean="0"/>
              <a:t>Как играть?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6373" y="983687"/>
            <a:ext cx="9352472" cy="4351338"/>
          </a:xfrm>
        </p:spPr>
        <p:txBody>
          <a:bodyPr/>
          <a:lstStyle/>
          <a:p>
            <a:r>
              <a:rPr lang="ru-RU" dirty="0" smtClean="0"/>
              <a:t>Для того чтобы стрелка колеса начала крутиться, нужно нажать мышкой в круг в центре</a:t>
            </a:r>
          </a:p>
          <a:p>
            <a:r>
              <a:rPr lang="ru-RU" dirty="0" smtClean="0"/>
              <a:t>Для того, чтобы стрелка остановилась, нужно нажать еще раз.</a:t>
            </a:r>
          </a:p>
          <a:p>
            <a:r>
              <a:rPr lang="ru-RU" dirty="0" smtClean="0"/>
              <a:t>Чтобы появился вопрос, нужно нажать на число, которое указала стрелка.</a:t>
            </a:r>
            <a:endParaRPr lang="ru-RU" dirty="0" smtClean="0"/>
          </a:p>
          <a:p>
            <a:r>
              <a:rPr lang="ru-RU" dirty="0" smtClean="0"/>
              <a:t>Для проверки </a:t>
            </a:r>
            <a:r>
              <a:rPr lang="ru-RU" dirty="0" smtClean="0"/>
              <a:t>ответа, </a:t>
            </a:r>
            <a:r>
              <a:rPr lang="ru-RU" dirty="0" smtClean="0"/>
              <a:t>нажимаем на кнопку «ответ»</a:t>
            </a:r>
          </a:p>
          <a:p>
            <a:r>
              <a:rPr lang="ru-RU" dirty="0" smtClean="0"/>
              <a:t>Для </a:t>
            </a:r>
            <a:r>
              <a:rPr lang="ru-RU" dirty="0" smtClean="0"/>
              <a:t>продолжени</a:t>
            </a:r>
            <a:r>
              <a:rPr lang="ru-RU" dirty="0" smtClean="0"/>
              <a:t>я игры</a:t>
            </a:r>
            <a:r>
              <a:rPr lang="ru-RU" dirty="0" smtClean="0"/>
              <a:t>, </a:t>
            </a:r>
            <a:r>
              <a:rPr lang="ru-RU" dirty="0" smtClean="0"/>
              <a:t>нажимаем на кнопку «начало»</a:t>
            </a:r>
            <a:endParaRPr lang="ru-RU" dirty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7850038" y="5210355"/>
            <a:ext cx="3398807" cy="67286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НАЧАТЬ ИГРУ</a:t>
            </a:r>
            <a:endParaRPr lang="ru-RU" sz="2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39406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3184634" y="1009001"/>
            <a:ext cx="4761186" cy="476118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3" action="ppaction://hlinksldjump"/>
          </p:cNvPr>
          <p:cNvSpPr/>
          <p:nvPr/>
        </p:nvSpPr>
        <p:spPr>
          <a:xfrm>
            <a:off x="5275861" y="1014274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 rot="1567120">
            <a:off x="6079404" y="1189711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 rot="2794232">
            <a:off x="6758790" y="1650414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 rot="3771635">
            <a:off x="7194412" y="2303672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 rot="5400000">
            <a:off x="7338838" y="3100412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 rot="6953946">
            <a:off x="7172505" y="3939473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 rot="8155335">
            <a:off x="6688556" y="4595960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Прямоугольник 17">
            <a:hlinkClick r:id="rId10" action="ppaction://hlinksldjump"/>
          </p:cNvPr>
          <p:cNvSpPr/>
          <p:nvPr/>
        </p:nvSpPr>
        <p:spPr>
          <a:xfrm rot="9530495">
            <a:off x="6032107" y="5025490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Прямоугольник 21">
            <a:hlinkClick r:id="rId11" action="ppaction://hlinksldjump"/>
          </p:cNvPr>
          <p:cNvSpPr/>
          <p:nvPr/>
        </p:nvSpPr>
        <p:spPr>
          <a:xfrm rot="11031036">
            <a:off x="5232643" y="5158950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Прямоугольник 22">
            <a:hlinkClick r:id="rId12" action="ppaction://hlinksldjump"/>
          </p:cNvPr>
          <p:cNvSpPr/>
          <p:nvPr/>
        </p:nvSpPr>
        <p:spPr>
          <a:xfrm rot="12572577">
            <a:off x="4415359" y="498140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Прямоугольник 23">
            <a:hlinkClick r:id="rId13" action="ppaction://hlinksldjump"/>
          </p:cNvPr>
          <p:cNvSpPr/>
          <p:nvPr/>
        </p:nvSpPr>
        <p:spPr>
          <a:xfrm rot="9116689">
            <a:off x="4412248" y="1193866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6" name="Прямоугольник 25">
            <a:hlinkClick r:id="rId14" action="ppaction://hlinksldjump"/>
          </p:cNvPr>
          <p:cNvSpPr/>
          <p:nvPr/>
        </p:nvSpPr>
        <p:spPr>
          <a:xfrm rot="13598477">
            <a:off x="3793255" y="452579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7" name="Прямоугольник 26">
            <a:hlinkClick r:id="rId15" action="ppaction://hlinksldjump"/>
          </p:cNvPr>
          <p:cNvSpPr/>
          <p:nvPr/>
        </p:nvSpPr>
        <p:spPr>
          <a:xfrm rot="14836443">
            <a:off x="3359473" y="3877319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8" name="Прямоугольник 27">
            <a:hlinkClick r:id="rId16" action="ppaction://hlinksldjump"/>
          </p:cNvPr>
          <p:cNvSpPr/>
          <p:nvPr/>
        </p:nvSpPr>
        <p:spPr>
          <a:xfrm rot="5400000">
            <a:off x="3208147" y="311198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9" name="Прямоугольник 28">
            <a:hlinkClick r:id="rId17" action="ppaction://hlinksldjump"/>
          </p:cNvPr>
          <p:cNvSpPr/>
          <p:nvPr/>
        </p:nvSpPr>
        <p:spPr>
          <a:xfrm rot="6548358">
            <a:off x="3337791" y="237585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0" name="Прямоугольник 29">
            <a:hlinkClick r:id="rId18" action="ppaction://hlinksldjump"/>
          </p:cNvPr>
          <p:cNvSpPr/>
          <p:nvPr/>
        </p:nvSpPr>
        <p:spPr>
          <a:xfrm rot="7740102">
            <a:off x="3727810" y="1730976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5409114" y="1725690"/>
            <a:ext cx="252248" cy="3384000"/>
            <a:chOff x="745572" y="819807"/>
            <a:chExt cx="252248" cy="3384000"/>
          </a:xfrm>
        </p:grpSpPr>
        <p:cxnSp>
          <p:nvCxnSpPr>
            <p:cNvPr id="31" name="Прямая со стрелкой 30"/>
            <p:cNvCxnSpPr/>
            <p:nvPr/>
          </p:nvCxnSpPr>
          <p:spPr>
            <a:xfrm flipH="1">
              <a:off x="871696" y="819807"/>
              <a:ext cx="11173" cy="3384000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Прямоугольник 31"/>
            <p:cNvSpPr/>
            <p:nvPr/>
          </p:nvSpPr>
          <p:spPr>
            <a:xfrm>
              <a:off x="745572" y="2488407"/>
              <a:ext cx="252248" cy="1692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Овал 1"/>
          <p:cNvSpPr/>
          <p:nvPr/>
        </p:nvSpPr>
        <p:spPr>
          <a:xfrm>
            <a:off x="5294411" y="3212680"/>
            <a:ext cx="504000" cy="504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7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280" y="235856"/>
            <a:ext cx="5438415" cy="20621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281" y="211899"/>
            <a:ext cx="54384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То каланчой, то светофором</a:t>
            </a:r>
          </a:p>
          <a:p>
            <a:r>
              <a:rPr lang="ru-RU" sz="3200" dirty="0"/>
              <a:t>Зовут его ребята хором.</a:t>
            </a:r>
          </a:p>
          <a:p>
            <a:r>
              <a:rPr lang="ru-RU" sz="3200" dirty="0"/>
              <a:t>А взрослые зовут Степаном…</a:t>
            </a:r>
          </a:p>
          <a:p>
            <a:r>
              <a:rPr lang="ru-RU" sz="3200" dirty="0"/>
              <a:t>Знакомы с этим великаном?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71042" y="5584375"/>
            <a:ext cx="3537309" cy="365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683238" y="5536374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Дядя Стёпа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t="6526" r="25231" b="9142"/>
          <a:stretch/>
        </p:blipFill>
        <p:spPr bwMode="auto">
          <a:xfrm>
            <a:off x="6471042" y="707524"/>
            <a:ext cx="3807229" cy="481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2321" y="653023"/>
            <a:ext cx="4895260" cy="43377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72321" y="805970"/>
            <a:ext cx="51402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b="1" i="1" dirty="0" smtClean="0"/>
              <a:t>Из какого стихотворения данный отрывок?</a:t>
            </a:r>
          </a:p>
          <a:p>
            <a:pPr lvl="0">
              <a:defRPr/>
            </a:pPr>
            <a:r>
              <a:rPr lang="ru-RU" sz="3200" dirty="0"/>
              <a:t>Я сегодня сбилась с ног —</a:t>
            </a:r>
          </a:p>
          <a:p>
            <a:pPr lvl="0">
              <a:defRPr/>
            </a:pPr>
            <a:r>
              <a:rPr lang="ru-RU" sz="3200" dirty="0"/>
              <a:t>У меня пропал щенок.</a:t>
            </a:r>
          </a:p>
          <a:p>
            <a:pPr lvl="0">
              <a:defRPr/>
            </a:pPr>
            <a:r>
              <a:rPr lang="ru-RU" sz="3200" dirty="0"/>
              <a:t>Два часа его звала,</a:t>
            </a:r>
          </a:p>
          <a:p>
            <a:pPr lvl="0">
              <a:defRPr/>
            </a:pPr>
            <a:r>
              <a:rPr lang="ru-RU" sz="3200" dirty="0"/>
              <a:t>Два часа его ждала,</a:t>
            </a:r>
          </a:p>
          <a:p>
            <a:pPr lvl="0">
              <a:defRPr/>
            </a:pPr>
            <a:r>
              <a:rPr lang="ru-RU" sz="3200" dirty="0"/>
              <a:t>За уроки не садилась</a:t>
            </a:r>
          </a:p>
          <a:p>
            <a:pPr lvl="0">
              <a:defRPr/>
            </a:pPr>
            <a:r>
              <a:rPr lang="ru-RU" sz="3200" dirty="0"/>
              <a:t>И обедать не могла.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5630" y="5178572"/>
            <a:ext cx="4583502" cy="5253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836219" y="5193813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«Мой щенок»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99" y="349273"/>
            <a:ext cx="3569164" cy="475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7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5541602" cy="48117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7539" y="85801"/>
            <a:ext cx="55416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b="1" dirty="0"/>
              <a:t>Стихотворение повествует о мальчике, нашедшем кошелек с пятаками. В это время по мостовой идет грустная девочка с поникшей головой. Мальчик догадывается, что он нашел ее кошелек. Но вдруг замечает, что у него из кармана пропал перочинный нож. Девочка нашла потерю мальчика и отдала ему. В ответ он возвращает кошелек</a:t>
            </a:r>
            <a:r>
              <a:rPr lang="ru-RU" sz="2800" b="1" dirty="0" smtClean="0"/>
              <a:t>.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2396" y="5475371"/>
            <a:ext cx="401803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608305" y="5439531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«Находка»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50" y="275875"/>
            <a:ext cx="3667125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1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517</Words>
  <Application>Microsoft Office PowerPoint</Application>
  <PresentationFormat>Произвольный</PresentationFormat>
  <Paragraphs>113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Интерактивная викторина «Весёлый день  с Сергеем Михалковым»</vt:lpstr>
      <vt:lpstr>Презентация PowerPoint</vt:lpstr>
      <vt:lpstr>Презентация PowerPoint</vt:lpstr>
      <vt:lpstr>Презентация PowerPoint</vt:lpstr>
      <vt:lpstr>Как играть?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Георгий Аствацатуров</dc:creator>
  <cp:lastModifiedBy>PackardBell</cp:lastModifiedBy>
  <cp:revision>47</cp:revision>
  <dcterms:created xsi:type="dcterms:W3CDTF">2020-02-29T02:38:23Z</dcterms:created>
  <dcterms:modified xsi:type="dcterms:W3CDTF">2023-01-12T14:22:29Z</dcterms:modified>
</cp:coreProperties>
</file>