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95" r:id="rId5"/>
  </p:sldIdLst>
  <p:sldSz cx="12192000" cy="6858000"/>
  <p:notesSz cx="6858000" cy="9144000"/>
  <p:defaultTextStyle>
    <a:defPPr rtl="0"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92" autoAdjust="0"/>
    <p:restoredTop sz="94660"/>
  </p:normalViewPr>
  <p:slideViewPr>
    <p:cSldViewPr snapToGrid="0">
      <p:cViewPr varScale="1">
        <p:scale>
          <a:sx n="77" d="100"/>
          <a:sy n="77" d="100"/>
        </p:scale>
        <p:origin x="-96" y="-7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9" d="100"/>
          <a:sy n="99" d="100"/>
        </p:scale>
        <p:origin x="3570" y="84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1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86F033F-2ED4-422F-B945-87F7634E0792}" type="datetime1">
              <a:rPr lang="ru-RU" noProof="1" smtClean="0"/>
              <a:pPr rtl="0"/>
              <a:t>29.04.2022</a:t>
            </a:fld>
            <a:endParaRPr lang="ru-RU" noProof="1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1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FB965AE-3611-4022-8F39-7F4C42BAF2F6}" type="slidenum">
              <a:rPr lang="ru-RU" noProof="1" smtClean="0"/>
              <a:pPr rtl="0"/>
              <a:t>‹#›</a:t>
            </a:fld>
            <a:endParaRPr lang="ru-RU" noProof="1"/>
          </a:p>
        </p:txBody>
      </p:sp>
    </p:spTree>
    <p:extLst>
      <p:ext uri="{BB962C8B-B14F-4D97-AF65-F5344CB8AC3E}">
        <p14:creationId xmlns="" xmlns:p14="http://schemas.microsoft.com/office/powerpoint/2010/main" val="365748864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1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6469617-0E89-4143-8925-327D1D7BBFF2}" type="datetime1">
              <a:rPr lang="ru-RU" noProof="1" smtClean="0"/>
              <a:pPr rtl="0"/>
              <a:t>29.04.2022</a:t>
            </a:fld>
            <a:endParaRPr lang="ru-RU" noProof="1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1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1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40A0A09-6FA2-432A-878F-290AC51C7288}" type="slidenum">
              <a:rPr lang="ru-RU" noProof="1" dirty="0" smtClean="0"/>
              <a:pPr rtl="0"/>
              <a:t>‹#›</a:t>
            </a:fld>
            <a:endParaRPr lang="ru-RU" noProof="1"/>
          </a:p>
        </p:txBody>
      </p:sp>
    </p:spTree>
    <p:extLst>
      <p:ext uri="{BB962C8B-B14F-4D97-AF65-F5344CB8AC3E}">
        <p14:creationId xmlns="" xmlns:p14="http://schemas.microsoft.com/office/powerpoint/2010/main" val="300493663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Полилиния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rtlCol="0" anchor="b"/>
          <a:lstStyle>
            <a:lvl1pPr>
              <a:defRPr sz="5400"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rtlCol="0"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ru-RU" noProof="1" smtClean="0"/>
              <a:t>Образец подзаголовка</a:t>
            </a:r>
            <a:endParaRPr lang="ru-RU" noProof="1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rtlCol="0"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pPr rtl="0"/>
            <a:fld id="{211305CC-6CF0-42D0-B79D-E3F518BBC65B}" type="datetime1">
              <a:rPr lang="ru-RU" noProof="1" smtClean="0"/>
              <a:pPr rtl="0"/>
              <a:t>29.04.2022</a:t>
            </a:fld>
            <a:endParaRPr lang="ru-RU" noProof="1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 rtlCol="0"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pPr rtl="0"/>
            <a:endParaRPr lang="ru-RU" noProof="1"/>
          </a:p>
        </p:txBody>
      </p:sp>
      <p:sp>
        <p:nvSpPr>
          <p:cNvPr id="11" name="Прямоугольник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 rtl="0"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ый 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Прямоугольник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Овал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Овал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Овал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Овал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Овал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Полилиния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Полилиния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Полилиния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Рисунок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ru-RU" noProof="1"/>
              <a:t>Щелкните значок, чтобы добавить изображение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154954" y="5536665"/>
            <a:ext cx="8825658" cy="493712"/>
          </a:xfrm>
        </p:spPr>
        <p:txBody>
          <a:bodyPr rtlCol="0"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9F2F171-6F70-425C-BA66-F1ABBE746F75}" type="datetime1">
              <a:rPr lang="ru-RU" noProof="1" smtClean="0"/>
              <a:pPr rtl="0"/>
              <a:t>29.04.2022</a:t>
            </a:fld>
            <a:endParaRPr lang="ru-RU" noProof="1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16" name="Прямоугольник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 rtl="0"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Овал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Овал 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Овал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Овал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Овал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Полилиния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Полилиния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Полилиния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 rtlCol="0"/>
          <a:lstStyle>
            <a:lvl1pPr>
              <a:defRPr sz="4000"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8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154954" y="3543300"/>
            <a:ext cx="8825659" cy="2476500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B96C299-EB5D-4102-A248-09B9D7C050A2}" type="datetime1">
              <a:rPr lang="ru-RU" noProof="1" smtClean="0"/>
              <a:pPr rtl="0"/>
              <a:t>29.04.2022</a:t>
            </a:fld>
            <a:endParaRPr lang="ru-RU" noProof="1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13" name="Прямоугольник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 rtl="0"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Овал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Овал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Овал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Овал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Овал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Полилиния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Полилиния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Полилиния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Надпись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ru-RU" sz="9600" b="0" i="0" noProof="1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"</a:t>
            </a:r>
          </a:p>
        </p:txBody>
      </p:sp>
      <p:sp>
        <p:nvSpPr>
          <p:cNvPr id="13" name="Надпись 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ru-RU" sz="9600" b="0" i="0" noProof="1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"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 rtlCol="0"/>
          <a:lstStyle>
            <a:lvl1pPr>
              <a:defRPr sz="4000"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14" name="Текст 3"/>
          <p:cNvSpPr>
            <a:spLocks noGrp="1"/>
          </p:cNvSpPr>
          <p:nvPr>
            <p:ph type="body" sz="half" idx="13" hasCustomPrompt="1"/>
          </p:nvPr>
        </p:nvSpPr>
        <p:spPr bwMode="gray">
          <a:xfrm>
            <a:off x="1945945" y="3678766"/>
            <a:ext cx="7731219" cy="342174"/>
          </a:xfrm>
        </p:spPr>
        <p:txBody>
          <a:bodyPr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10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154954" y="5029199"/>
            <a:ext cx="9244897" cy="997857"/>
          </a:xfrm>
        </p:spPr>
        <p:txBody>
          <a:bodyPr rtlCol="0"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3D0FF2-2022-4B4A-BC1A-A2FE17CC5B09}" type="datetime1">
              <a:rPr lang="ru-RU" noProof="1" smtClean="0"/>
              <a:pPr rtl="0"/>
              <a:t>29.04.2022</a:t>
            </a:fld>
            <a:endParaRPr lang="ru-RU" noProof="1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19" name="Прямоугольник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 rtl="0"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с имен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Овал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Овал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Овал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Овал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Овал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Полилиния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Полилиния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Полилиния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rtlCol="0" anchor="b"/>
          <a:lstStyle>
            <a:lvl1pPr algn="l">
              <a:defRPr sz="4000" b="0" cap="none"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1154954" y="5024967"/>
            <a:ext cx="8825659" cy="860400"/>
          </a:xfrm>
        </p:spPr>
        <p:txBody>
          <a:bodyPr rtlCol="0"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7D37904-2D8A-4270-BE39-5101650F3ADD}" type="datetime1">
              <a:rPr lang="ru-RU" noProof="1" smtClean="0"/>
              <a:pPr rtl="0"/>
              <a:t>29.04.2022</a:t>
            </a:fld>
            <a:endParaRPr lang="ru-RU" noProof="1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14" name="Прямоугольник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 rtl="0"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ойной столбе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 rtlCol="0"/>
          <a:lstStyle>
            <a:lvl1pPr>
              <a:defRPr sz="3600"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1154954" y="2603502"/>
            <a:ext cx="3141878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16" name="Текст 3"/>
          <p:cNvSpPr>
            <a:spLocks noGrp="1"/>
          </p:cNvSpPr>
          <p:nvPr>
            <p:ph type="body" sz="half" idx="15" hasCustomPrompt="1"/>
          </p:nvPr>
        </p:nvSpPr>
        <p:spPr>
          <a:xfrm>
            <a:off x="1154953" y="3179764"/>
            <a:ext cx="3141879" cy="284729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 hasCustomPrompt="1"/>
          </p:nvPr>
        </p:nvSpPr>
        <p:spPr>
          <a:xfrm>
            <a:off x="4512721" y="2603500"/>
            <a:ext cx="3147009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19" name="Текст 3"/>
          <p:cNvSpPr>
            <a:spLocks noGrp="1"/>
          </p:cNvSpPr>
          <p:nvPr>
            <p:ph type="body" sz="half" idx="16" hasCustomPrompt="1"/>
          </p:nvPr>
        </p:nvSpPr>
        <p:spPr>
          <a:xfrm>
            <a:off x="4512721" y="3179763"/>
            <a:ext cx="3147009" cy="284729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14" name="Текст 4"/>
          <p:cNvSpPr>
            <a:spLocks noGrp="1"/>
          </p:cNvSpPr>
          <p:nvPr>
            <p:ph type="body" sz="quarter" idx="13" hasCustomPrompt="1"/>
          </p:nvPr>
        </p:nvSpPr>
        <p:spPr>
          <a:xfrm>
            <a:off x="7888135" y="2603501"/>
            <a:ext cx="3145730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20" name="Текст 3"/>
          <p:cNvSpPr>
            <a:spLocks noGrp="1"/>
          </p:cNvSpPr>
          <p:nvPr>
            <p:ph type="body" sz="half" idx="17" hasCustomPrompt="1"/>
          </p:nvPr>
        </p:nvSpPr>
        <p:spPr>
          <a:xfrm>
            <a:off x="7888329" y="3179762"/>
            <a:ext cx="3145536" cy="284729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 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57CF53-F176-4891-8DEA-C63ED46A1D52}" type="datetime1">
              <a:rPr lang="ru-RU" noProof="1" smtClean="0"/>
              <a:pPr rtl="0"/>
              <a:t>29.04.2022</a:t>
            </a:fld>
            <a:endParaRPr lang="ru-RU" noProof="1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9" name="Номер слайда 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 rtl="0"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 rtlCol="0"/>
          <a:lstStyle>
            <a:lvl1pPr>
              <a:defRPr sz="3600"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1154954" y="4532844"/>
            <a:ext cx="3050438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19" name="Рисунок 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ru-RU" noProof="1"/>
              <a:t>Щелкните значок, чтобы добавить изображение</a:t>
            </a:r>
          </a:p>
        </p:txBody>
      </p:sp>
      <p:sp>
        <p:nvSpPr>
          <p:cNvPr id="22" name="Текст 3"/>
          <p:cNvSpPr>
            <a:spLocks noGrp="1"/>
          </p:cNvSpPr>
          <p:nvPr>
            <p:ph type="body" sz="half" idx="18" hasCustomPrompt="1"/>
          </p:nvPr>
        </p:nvSpPr>
        <p:spPr>
          <a:xfrm>
            <a:off x="1154954" y="5109106"/>
            <a:ext cx="3050438" cy="91795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 hasCustomPrompt="1"/>
          </p:nvPr>
        </p:nvSpPr>
        <p:spPr>
          <a:xfrm>
            <a:off x="4568865" y="4532844"/>
            <a:ext cx="3050438" cy="576263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41" name="Рисунок 2"/>
          <p:cNvSpPr>
            <a:spLocks noGrp="1" noChangeAspect="1"/>
          </p:cNvSpPr>
          <p:nvPr>
            <p:ph type="pic" idx="21" hasCustomPrompt="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ru-RU" noProof="1"/>
              <a:t>Щелкните значок, чтобы добавить изображение</a:t>
            </a:r>
          </a:p>
        </p:txBody>
      </p:sp>
      <p:sp>
        <p:nvSpPr>
          <p:cNvPr id="23" name="Текст 3"/>
          <p:cNvSpPr>
            <a:spLocks noGrp="1"/>
          </p:cNvSpPr>
          <p:nvPr>
            <p:ph type="body" sz="half" idx="19" hasCustomPrompt="1"/>
          </p:nvPr>
        </p:nvSpPr>
        <p:spPr>
          <a:xfrm>
            <a:off x="4570172" y="5109105"/>
            <a:ext cx="3050438" cy="91795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14" name="Текст 4"/>
          <p:cNvSpPr>
            <a:spLocks noGrp="1"/>
          </p:cNvSpPr>
          <p:nvPr>
            <p:ph type="body" sz="quarter" idx="13" hasCustomPrompt="1"/>
          </p:nvPr>
        </p:nvSpPr>
        <p:spPr>
          <a:xfrm>
            <a:off x="7982775" y="4532845"/>
            <a:ext cx="305109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42" name="Рисунок 2"/>
          <p:cNvSpPr>
            <a:spLocks noGrp="1" noChangeAspect="1"/>
          </p:cNvSpPr>
          <p:nvPr>
            <p:ph type="pic" idx="22" hasCustomPrompt="1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ru-RU" noProof="1"/>
              <a:t>Щелкните значок, чтобы добавить изображение</a:t>
            </a:r>
          </a:p>
        </p:txBody>
      </p:sp>
      <p:sp>
        <p:nvSpPr>
          <p:cNvPr id="24" name="Текст 3"/>
          <p:cNvSpPr>
            <a:spLocks noGrp="1"/>
          </p:cNvSpPr>
          <p:nvPr>
            <p:ph type="body" sz="half" idx="20" hasCustomPrompt="1"/>
          </p:nvPr>
        </p:nvSpPr>
        <p:spPr>
          <a:xfrm>
            <a:off x="7982775" y="5109104"/>
            <a:ext cx="3051096" cy="91795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3EB4031-2429-4073-8641-18022C4F401D}" type="datetime1">
              <a:rPr lang="ru-RU" noProof="1" smtClean="0"/>
              <a:pPr rtl="0"/>
              <a:t>29.04.2022</a:t>
            </a:fld>
            <a:endParaRPr lang="ru-RU" noProof="1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 rtl="0"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 rtlCol="0"/>
          <a:lstStyle/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 hasCustomPrompt="1"/>
          </p:nvPr>
        </p:nvSpPr>
        <p:spPr>
          <a:xfrm>
            <a:off x="1154954" y="2603500"/>
            <a:ext cx="8825659" cy="3416300"/>
          </a:xfrm>
        </p:spPr>
        <p:txBody>
          <a:bodyPr vert="eaVert" rtlCol="0" anchor="t" anchorCtr="0"/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 rtlCol="0"/>
          <a:lstStyle/>
          <a:p>
            <a:pPr rtl="0"/>
            <a:fld id="{F5DE7B5F-36CF-4F39-ADDC-C37D3CB83546}" type="datetime1">
              <a:rPr lang="ru-RU" noProof="1" smtClean="0"/>
              <a:pPr rtl="0"/>
              <a:t>29.04.2022</a:t>
            </a:fld>
            <a:endParaRPr lang="ru-RU" noProof="1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 rtl="0"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Овал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Овал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Овал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Овал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Овал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Прямоугольник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Полилиния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Полилиния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Полилиния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Вертикальный заголовок 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rtlCol="0" anchor="b" anchorCtr="0"/>
          <a:lstStyle/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 hasCustomPrompt="1"/>
          </p:nvPr>
        </p:nvSpPr>
        <p:spPr>
          <a:xfrm>
            <a:off x="1154954" y="1278467"/>
            <a:ext cx="6256025" cy="4748590"/>
          </a:xfrm>
        </p:spPr>
        <p:txBody>
          <a:bodyPr vert="eaVert" rtlCol="0"/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 rtlCol="0"/>
          <a:lstStyle/>
          <a:p>
            <a:pPr rtl="0"/>
            <a:fld id="{AC446D0E-7354-4CC7-9B9C-6714E68D20E5}" type="datetime1">
              <a:rPr lang="ru-RU" noProof="1" smtClean="0"/>
              <a:pPr rtl="0"/>
              <a:t>29.04.2022</a:t>
            </a:fld>
            <a:endParaRPr lang="ru-RU" noProof="1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14" name="Прямоугольник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 rtl="0"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1154954" y="2603500"/>
            <a:ext cx="8825659" cy="3416300"/>
          </a:xfrm>
        </p:spPr>
        <p:txBody>
          <a:bodyPr rtlCol="0"/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2EE8B18-A02F-4ACE-A90E-6E873E5C4F97}" type="datetime1">
              <a:rPr lang="ru-RU" noProof="1" smtClean="0"/>
              <a:pPr rtl="0"/>
              <a:t>29.04.2022</a:t>
            </a:fld>
            <a:endParaRPr lang="ru-RU" noProof="1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 rtl="0"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Овал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Овал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Овал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Овал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Овал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Прямоугольник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Полилиния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Полилиния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Полилиния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rtlCol="0" anchor="ctr"/>
          <a:lstStyle>
            <a:lvl1pPr algn="l">
              <a:defRPr sz="4000" b="0" cap="none"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6895559" y="2677644"/>
            <a:ext cx="3757545" cy="2283824"/>
          </a:xfrm>
        </p:spPr>
        <p:txBody>
          <a:bodyPr rtlCol="0"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3E6D669-B5F1-47B0-A17E-21B4F21EB5C9}" type="datetime1">
              <a:rPr lang="ru-RU" noProof="1" smtClean="0"/>
              <a:pPr rtl="0"/>
              <a:t>29.04.2022</a:t>
            </a:fld>
            <a:endParaRPr lang="ru-RU" noProof="1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16" name="Прямоугольник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 rtl="0"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Объект 2"/>
          <p:cNvSpPr>
            <a:spLocks noGrp="1"/>
          </p:cNvSpPr>
          <p:nvPr>
            <p:ph sz="half" idx="1" hasCustomPrompt="1"/>
          </p:nvPr>
        </p:nvSpPr>
        <p:spPr>
          <a:xfrm>
            <a:off x="1154954" y="2603500"/>
            <a:ext cx="4825158" cy="3416301"/>
          </a:xfrm>
        </p:spPr>
        <p:txBody>
          <a:bodyPr rtlCol="0">
            <a:normAutofit/>
          </a:bodyPr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 hasCustomPrompt="1"/>
          </p:nvPr>
        </p:nvSpPr>
        <p:spPr>
          <a:xfrm>
            <a:off x="6208712" y="2603500"/>
            <a:ext cx="4825159" cy="3416300"/>
          </a:xfrm>
        </p:spPr>
        <p:txBody>
          <a:bodyPr rtlCol="0">
            <a:normAutofit/>
          </a:bodyPr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0F46D84-9C23-4151-A1BD-BBEE8BCDD50C}" type="datetime1">
              <a:rPr lang="ru-RU" noProof="1" smtClean="0"/>
              <a:pPr rtl="0"/>
              <a:t>29.04.2022</a:t>
            </a:fld>
            <a:endParaRPr lang="ru-RU" noProof="1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 rtl="0"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1154954" y="2603500"/>
            <a:ext cx="4825157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 hasCustomPrompt="1"/>
          </p:nvPr>
        </p:nvSpPr>
        <p:spPr>
          <a:xfrm>
            <a:off x="1154954" y="3179762"/>
            <a:ext cx="4825158" cy="2840039"/>
          </a:xfrm>
        </p:spPr>
        <p:txBody>
          <a:bodyPr rtlCol="0">
            <a:normAutofit/>
          </a:bodyPr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 hasCustomPrompt="1"/>
          </p:nvPr>
        </p:nvSpPr>
        <p:spPr>
          <a:xfrm>
            <a:off x="6208712" y="2603500"/>
            <a:ext cx="4825159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 hasCustomPrompt="1"/>
          </p:nvPr>
        </p:nvSpPr>
        <p:spPr>
          <a:xfrm>
            <a:off x="6208712" y="3179762"/>
            <a:ext cx="4825159" cy="2840039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809645B-F0B9-4B2B-A31A-40691EAE9EDF}" type="datetime1">
              <a:rPr lang="ru-RU" noProof="1" smtClean="0"/>
              <a:pPr rtl="0"/>
              <a:t>29.04.2022</a:t>
            </a:fld>
            <a:endParaRPr lang="ru-RU" noProof="1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9" name="Номер слайда 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 rtl="0"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 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8D24640-E02A-40E6-856A-8E7BEB0BD396}" type="datetime1">
              <a:rPr lang="ru-RU" noProof="1" smtClean="0"/>
              <a:pPr rtl="0"/>
              <a:t>29.04.2022</a:t>
            </a:fld>
            <a:endParaRPr lang="ru-RU" noProof="1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 rtl="0"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DB1DD66-642E-4948-A610-489CAE46D164}" type="datetime1">
              <a:rPr lang="ru-RU" noProof="1" smtClean="0"/>
              <a:pPr rtl="0"/>
              <a:t>29.04.2022</a:t>
            </a:fld>
            <a:endParaRPr lang="ru-RU" noProof="1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7" name="Прямоугольник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Номер слайда 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 rtl="0"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Овал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Овал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Овал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Овал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Овал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Прямоугольник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Полилиния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Полилиния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Полилиния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rtlCol="0" anchor="b"/>
          <a:lstStyle>
            <a:lvl1pPr algn="l">
              <a:defRPr sz="2400" b="0"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5781146" y="1447800"/>
            <a:ext cx="5190066" cy="4572000"/>
          </a:xfrm>
        </p:spPr>
        <p:txBody>
          <a:bodyPr rtlCol="0" anchor="ctr">
            <a:normAutofit/>
          </a:bodyPr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 hasCustomPrompt="1"/>
          </p:nvPr>
        </p:nvSpPr>
        <p:spPr bwMode="gray">
          <a:xfrm>
            <a:off x="1154954" y="3129280"/>
            <a:ext cx="2793158" cy="2895599"/>
          </a:xfrm>
        </p:spPr>
        <p:txBody>
          <a:bodyPr rtlCol="0"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F6A8388-6DE6-4AA8-91F8-F859E9DAD5E7}" type="datetime1">
              <a:rPr lang="ru-RU" noProof="1" smtClean="0"/>
              <a:pPr rtl="0"/>
              <a:t>29.04.2022</a:t>
            </a:fld>
            <a:endParaRPr lang="ru-RU" noProof="1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16" name="Прямоугольник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 rtl="0"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Овал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Овал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Овал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Овал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Овал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Прямоугольник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Полилиния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Полилиния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Полилиния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rtlCol="0" anchor="b">
            <a:normAutofit/>
          </a:bodyPr>
          <a:lstStyle>
            <a:lvl1pPr algn="l">
              <a:defRPr sz="3600" b="0"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Рисунок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 rtl="0">
              <a:buNone/>
            </a:pPr>
            <a:r>
              <a:rPr lang="ru-RU" noProof="1"/>
              <a:t>Щелкните значок, чтобы добавить изображение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 hasCustomPrompt="1"/>
          </p:nvPr>
        </p:nvSpPr>
        <p:spPr bwMode="gray">
          <a:xfrm>
            <a:off x="1154954" y="3657600"/>
            <a:ext cx="3859212" cy="1371600"/>
          </a:xfrm>
        </p:spPr>
        <p:txBody>
          <a:bodyPr rtlCol="0"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768EC25-C15C-43EE-88D9-5D89B3E501BD}" type="datetime1">
              <a:rPr lang="ru-RU" noProof="1" smtClean="0"/>
              <a:pPr rtl="0"/>
              <a:t>29.04.2022</a:t>
            </a:fld>
            <a:endParaRPr lang="ru-RU" noProof="1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16" name="Прямоугольник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 rtl="0"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Овал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Овал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Овал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Овал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Овал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Полилиния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Полилиния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Полилиния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rtl="0"/>
            <a:r>
              <a:rPr lang="ru-RU" noProof="1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pPr rtl="0"/>
            <a:fld id="{62F7CD74-E5CB-498A-AC10-9586609D0CB8}" type="datetime1">
              <a:rPr lang="ru-RU" noProof="1" smtClean="0"/>
              <a:pPr rtl="0"/>
              <a:t>29.04.2022</a:t>
            </a:fld>
            <a:endParaRPr lang="ru-RU" noProof="1"/>
          </a:p>
        </p:txBody>
      </p:sp>
      <p:sp>
        <p:nvSpPr>
          <p:cNvPr id="5" name="Нижний колонтитул 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pPr rtl="0"/>
            <a:endParaRPr lang="ru-RU" noProof="1"/>
          </a:p>
        </p:txBody>
      </p:sp>
      <p:sp>
        <p:nvSpPr>
          <p:cNvPr id="21" name="Прямоугольник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pPr rtl="0"/>
            <a:fld id="{D57F1E4F-1CFF-5643-939E-217C01CDF565}" type="slidenum">
              <a:rPr lang="ru-RU" noProof="1" dirty="0" smtClean="0"/>
              <a:pPr rtl="0"/>
              <a:t>‹#›</a:t>
            </a:fld>
            <a:endParaRPr lang="ru-RU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1123980"/>
            <a:ext cx="8761413" cy="706964"/>
          </a:xfrm>
        </p:spPr>
        <p:txBody>
          <a:bodyPr/>
          <a:lstStyle/>
          <a:p>
            <a:pPr algn="ctr"/>
            <a:r>
              <a:rPr lang="ru-RU" sz="2800" dirty="0" smtClean="0"/>
              <a:t>Ставки НДФЛ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9309" y="2543462"/>
            <a:ext cx="2642992" cy="12275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13 % </a:t>
            </a:r>
          </a:p>
          <a:p>
            <a:pPr algn="ctr"/>
            <a:r>
              <a:rPr lang="ru-RU" dirty="0" smtClean="0"/>
              <a:t>(п.1 ст.224 НК РФ)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116700" y="4334345"/>
            <a:ext cx="2642992" cy="12776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35 %</a:t>
            </a:r>
          </a:p>
          <a:p>
            <a:pPr algn="ctr"/>
            <a:r>
              <a:rPr lang="ru-RU" dirty="0" smtClean="0"/>
              <a:t>(п.2 ст.224 НК РФ)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082987" y="4311717"/>
            <a:ext cx="2642992" cy="12776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15 %</a:t>
            </a:r>
          </a:p>
          <a:p>
            <a:pPr algn="ctr"/>
            <a:r>
              <a:rPr lang="ru-RU" dirty="0" smtClean="0"/>
              <a:t>(п.1 ст.224 НК РФ)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931170" y="2422882"/>
            <a:ext cx="2642992" cy="12776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9 %</a:t>
            </a:r>
          </a:p>
          <a:p>
            <a:pPr algn="ctr"/>
            <a:r>
              <a:rPr lang="ru-RU" smtClean="0"/>
              <a:t>(п.5 ст.224 НК РФ)</a:t>
            </a:r>
            <a:endParaRPr lang="ru-RU" dirty="0"/>
          </a:p>
        </p:txBody>
      </p:sp>
      <p:cxnSp>
        <p:nvCxnSpPr>
          <p:cNvPr id="10" name="Прямая со стрелкой 9"/>
          <p:cNvCxnSpPr>
            <a:endCxn id="4" idx="0"/>
          </p:cNvCxnSpPr>
          <p:nvPr/>
        </p:nvCxnSpPr>
        <p:spPr>
          <a:xfrm flipH="1">
            <a:off x="1720805" y="2042420"/>
            <a:ext cx="344466" cy="5010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endCxn id="7" idx="0"/>
          </p:cNvCxnSpPr>
          <p:nvPr/>
        </p:nvCxnSpPr>
        <p:spPr>
          <a:xfrm flipH="1">
            <a:off x="3404483" y="2167680"/>
            <a:ext cx="503129" cy="21440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endCxn id="6" idx="0"/>
          </p:cNvCxnSpPr>
          <p:nvPr/>
        </p:nvCxnSpPr>
        <p:spPr>
          <a:xfrm>
            <a:off x="7427765" y="2242498"/>
            <a:ext cx="1010431" cy="20918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endCxn id="8" idx="0"/>
          </p:cNvCxnSpPr>
          <p:nvPr/>
        </p:nvCxnSpPr>
        <p:spPr>
          <a:xfrm>
            <a:off x="9876885" y="2093031"/>
            <a:ext cx="375781" cy="3298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4570814" y="2746528"/>
            <a:ext cx="2642992" cy="12776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30 %</a:t>
            </a:r>
          </a:p>
          <a:p>
            <a:pPr algn="ctr"/>
            <a:r>
              <a:rPr lang="ru-RU" dirty="0" smtClean="0"/>
              <a:t>(п. 3,6 ст.224 НК РФ)</a:t>
            </a:r>
            <a:endParaRPr lang="ru-RU" dirty="0"/>
          </a:p>
        </p:txBody>
      </p:sp>
      <p:cxnSp>
        <p:nvCxnSpPr>
          <p:cNvPr id="15" name="Прямая со стрелкой 14"/>
          <p:cNvCxnSpPr>
            <a:endCxn id="11" idx="0"/>
          </p:cNvCxnSpPr>
          <p:nvPr/>
        </p:nvCxnSpPr>
        <p:spPr>
          <a:xfrm>
            <a:off x="5795319" y="2248930"/>
            <a:ext cx="96991" cy="4975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f67288550_win32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_36806567_TF67288550.potx" id="{736195ED-8F81-4075-9A0D-7DBFCB02DAD2}" vid="{4584859B-8246-4733-8803-D9D406692698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5F666C14-7219-46F1-8169-9E45DA110AD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44B8C88-7AFD-4F93-AF50-E36A0AADA3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AC0CEB4-BFAC-4014-9B69-2CFFE0B783D9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tf67288550_win32</Template>
  <TotalTime>0</TotalTime>
  <Words>44</Words>
  <Application>Microsoft Office PowerPoint</Application>
  <PresentationFormat>Произвольный</PresentationFormat>
  <Paragraphs>11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tf67288550_win32</vt:lpstr>
      <vt:lpstr>Ставки НДФЛ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2022-03-03T20:50:47Z</dcterms:created>
  <dcterms:modified xsi:type="dcterms:W3CDTF">2022-04-29T15:34:39Z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